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  <p:sldId id="662" r:id="rId408"/>
    <p:sldId id="663" r:id="rId409"/>
    <p:sldId id="664" r:id="rId410"/>
    <p:sldId id="665" r:id="rId411"/>
    <p:sldId id="666" r:id="rId412"/>
    <p:sldId id="667" r:id="rId413"/>
    <p:sldId id="668" r:id="rId414"/>
    <p:sldId id="669" r:id="rId415"/>
    <p:sldId id="670" r:id="rId416"/>
    <p:sldId id="671" r:id="rId417"/>
    <p:sldId id="672" r:id="rId418"/>
    <p:sldId id="673" r:id="rId419"/>
    <p:sldId id="674" r:id="rId420"/>
    <p:sldId id="675" r:id="rId421"/>
    <p:sldId id="676" r:id="rId422"/>
    <p:sldId id="677" r:id="rId423"/>
    <p:sldId id="678" r:id="rId424"/>
    <p:sldId id="679" r:id="rId425"/>
    <p:sldId id="680" r:id="rId426"/>
    <p:sldId id="681" r:id="rId427"/>
    <p:sldId id="682" r:id="rId428"/>
    <p:sldId id="683" r:id="rId429"/>
    <p:sldId id="684" r:id="rId430"/>
    <p:sldId id="685" r:id="rId431"/>
    <p:sldId id="686" r:id="rId432"/>
    <p:sldId id="687" r:id="rId433"/>
    <p:sldId id="688" r:id="rId434"/>
    <p:sldId id="689" r:id="rId435"/>
    <p:sldId id="690" r:id="rId436"/>
    <p:sldId id="691" r:id="rId437"/>
    <p:sldId id="692" r:id="rId438"/>
    <p:sldId id="693" r:id="rId439"/>
    <p:sldId id="694" r:id="rId440"/>
    <p:sldId id="695" r:id="rId441"/>
    <p:sldId id="696" r:id="rId442"/>
    <p:sldId id="697" r:id="rId443"/>
    <p:sldId id="698" r:id="rId444"/>
    <p:sldId id="699" r:id="rId445"/>
    <p:sldId id="700" r:id="rId446"/>
    <p:sldId id="701" r:id="rId447"/>
    <p:sldId id="702" r:id="rId448"/>
    <p:sldId id="703" r:id="rId449"/>
    <p:sldId id="704" r:id="rId450"/>
    <p:sldId id="705" r:id="rId451"/>
    <p:sldId id="706" r:id="rId452"/>
    <p:sldId id="707" r:id="rId453"/>
    <p:sldId id="708" r:id="rId454"/>
    <p:sldId id="709" r:id="rId455"/>
    <p:sldId id="710" r:id="rId456"/>
    <p:sldId id="711" r:id="rId457"/>
    <p:sldId id="712" r:id="rId458"/>
    <p:sldId id="713" r:id="rId459"/>
    <p:sldId id="714" r:id="rId460"/>
    <p:sldId id="715" r:id="rId461"/>
    <p:sldId id="716" r:id="rId462"/>
    <p:sldId id="717" r:id="rId463"/>
    <p:sldId id="718" r:id="rId464"/>
    <p:sldId id="719" r:id="rId465"/>
    <p:sldId id="720" r:id="rId466"/>
    <p:sldId id="721" r:id="rId467"/>
    <p:sldId id="722" r:id="rId468"/>
    <p:sldId id="723" r:id="rId469"/>
    <p:sldId id="724" r:id="rId470"/>
    <p:sldId id="725" r:id="rId471"/>
    <p:sldId id="726" r:id="rId472"/>
    <p:sldId id="727" r:id="rId473"/>
    <p:sldId id="728" r:id="rId474"/>
    <p:sldId id="729" r:id="rId475"/>
    <p:sldId id="730" r:id="rId476"/>
    <p:sldId id="731" r:id="rId477"/>
    <p:sldId id="732" r:id="rId478"/>
    <p:sldId id="733" r:id="rId479"/>
    <p:sldId id="734" r:id="rId480"/>
    <p:sldId id="735" r:id="rId481"/>
    <p:sldId id="736" r:id="rId482"/>
    <p:sldId id="737" r:id="rId483"/>
    <p:sldId id="738" r:id="rId484"/>
    <p:sldId id="739" r:id="rId485"/>
    <p:sldId id="740" r:id="rId486"/>
    <p:sldId id="741" r:id="rId487"/>
    <p:sldId id="742" r:id="rId488"/>
    <p:sldId id="743" r:id="rId489"/>
    <p:sldId id="744" r:id="rId490"/>
    <p:sldId id="745" r:id="rId491"/>
    <p:sldId id="746" r:id="rId492"/>
    <p:sldId id="747" r:id="rId493"/>
    <p:sldId id="748" r:id="rId494"/>
    <p:sldId id="749" r:id="rId495"/>
    <p:sldId id="750" r:id="rId496"/>
    <p:sldId id="751" r:id="rId497"/>
    <p:sldId id="752" r:id="rId498"/>
    <p:sldId id="753" r:id="rId499"/>
    <p:sldId id="754" r:id="rId500"/>
    <p:sldId id="755" r:id="rId501"/>
    <p:sldId id="756" r:id="rId502"/>
    <p:sldId id="757" r:id="rId503"/>
    <p:sldId id="758" r:id="rId504"/>
    <p:sldId id="759" r:id="rId505"/>
    <p:sldId id="760" r:id="rId506"/>
    <p:sldId id="761" r:id="rId507"/>
    <p:sldId id="762" r:id="rId508"/>
    <p:sldId id="763" r:id="rId509"/>
    <p:sldId id="764" r:id="rId510"/>
    <p:sldId id="765" r:id="rId511"/>
    <p:sldId id="766" r:id="rId512"/>
    <p:sldId id="767" r:id="rId513"/>
    <p:sldId id="768" r:id="rId5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>
        <p:guide orient="horz" pos="231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theme" Target="theme/theme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tableStyles" Target="tableStyle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B183F-6D3C-4E05-9510-41D322FCDDE3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ADB4-2460-473C-9AD9-C6E80D7F5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551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B183F-6D3C-4E05-9510-41D322FCDDE3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ADB4-2460-473C-9AD9-C6E80D7F5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656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B183F-6D3C-4E05-9510-41D322FCDDE3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ADB4-2460-473C-9AD9-C6E80D7F5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082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B183F-6D3C-4E05-9510-41D322FCDDE3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ADB4-2460-473C-9AD9-C6E80D7F5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609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B183F-6D3C-4E05-9510-41D322FCDDE3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ADB4-2460-473C-9AD9-C6E80D7F5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607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B183F-6D3C-4E05-9510-41D322FCDDE3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ADB4-2460-473C-9AD9-C6E80D7F5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457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B183F-6D3C-4E05-9510-41D322FCDDE3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ADB4-2460-473C-9AD9-C6E80D7F5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105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B183F-6D3C-4E05-9510-41D322FCDDE3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ADB4-2460-473C-9AD9-C6E80D7F5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85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B183F-6D3C-4E05-9510-41D322FCDDE3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ADB4-2460-473C-9AD9-C6E80D7F5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53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B183F-6D3C-4E05-9510-41D322FCDDE3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ADB4-2460-473C-9AD9-C6E80D7F5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32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B183F-6D3C-4E05-9510-41D322FCDDE3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ADB4-2460-473C-9AD9-C6E80D7F5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289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B183F-6D3C-4E05-9510-41D322FCDDE3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BADB4-2460-473C-9AD9-C6E80D7F5E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025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0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3.pn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9.pn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8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51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1" y="0"/>
            <a:ext cx="9511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951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8"/>
            <a:ext cx="11587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701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33701" cy="587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888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66" y="176213"/>
            <a:ext cx="11294290" cy="453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978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52485" cy="682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614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88577" cy="56113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1308"/>
            <a:ext cx="9953625" cy="124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725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34" y="0"/>
            <a:ext cx="9564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611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7" y="509587"/>
            <a:ext cx="983932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502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" y="647700"/>
            <a:ext cx="99345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978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16"/>
            <a:ext cx="93059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707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418"/>
            <a:ext cx="11482466" cy="547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1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4" y="56213"/>
            <a:ext cx="9072567" cy="4234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8" y="629586"/>
            <a:ext cx="12077943" cy="515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904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32761" cy="68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556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6825" cy="46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79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2" y="0"/>
            <a:ext cx="12019821" cy="659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612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0" y="67690"/>
            <a:ext cx="11950113" cy="5169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584616"/>
            <a:ext cx="11294932" cy="627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879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2" y="0"/>
            <a:ext cx="11067269" cy="688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258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4" y="157553"/>
            <a:ext cx="7124700" cy="4324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4" y="4489633"/>
            <a:ext cx="72961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821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15" y="0"/>
            <a:ext cx="10829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979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910"/>
            <a:ext cx="9114020" cy="67722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21640"/>
            <a:ext cx="3492707" cy="83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523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69" y="0"/>
            <a:ext cx="10896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789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28026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860" y="6515100"/>
            <a:ext cx="67151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82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60"/>
            <a:ext cx="12001296" cy="355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364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2" y="0"/>
            <a:ext cx="10990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18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35"/>
            <a:ext cx="10942820" cy="68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596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3" y="105868"/>
            <a:ext cx="2495550" cy="800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540" y="52700"/>
            <a:ext cx="7872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771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71487"/>
            <a:ext cx="97536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697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466" y="0"/>
            <a:ext cx="4217233" cy="6194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0013430" cy="629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847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298243" cy="675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288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24873" cy="449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438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4" y="0"/>
            <a:ext cx="12075906" cy="656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228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87790" cy="689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459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83056" cy="42560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77128"/>
            <a:ext cx="12009425" cy="231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00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26" y="0"/>
            <a:ext cx="8889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980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28" y="-118439"/>
            <a:ext cx="8544628" cy="691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012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5436" cy="67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275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19" y="-1"/>
            <a:ext cx="11728242" cy="285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320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0" y="-1"/>
            <a:ext cx="12060375" cy="580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4513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42820" cy="680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172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63921" cy="49197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9376"/>
            <a:ext cx="8829206" cy="201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338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8"/>
            <a:ext cx="10463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9497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52879" cy="693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9760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70207" cy="59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339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86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287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2017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904875"/>
            <a:ext cx="98679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7823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18" y="1888761"/>
            <a:ext cx="1428750" cy="352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28" y="0"/>
            <a:ext cx="9347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726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73" y="0"/>
            <a:ext cx="9365709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583" y="6520721"/>
            <a:ext cx="4893472" cy="33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085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" y="685800"/>
            <a:ext cx="100488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2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62544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596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1225" cy="2952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2914650"/>
            <a:ext cx="97059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540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4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3045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962151" cy="63578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7836"/>
            <a:ext cx="11512446" cy="38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351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82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8321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2" y="0"/>
            <a:ext cx="6880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94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7" y="0"/>
            <a:ext cx="943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422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73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9373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6293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07394"/>
            <a:ext cx="6096000" cy="211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995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902190" cy="687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1855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23882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309" y="3124200"/>
            <a:ext cx="61436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2099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42820" cy="688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378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87200" cy="640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4667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3" y="184566"/>
            <a:ext cx="11651886" cy="47697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8848"/>
            <a:ext cx="11703292" cy="164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8431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33" y="0"/>
            <a:ext cx="8425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352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631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88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370" y="0"/>
            <a:ext cx="6891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04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44100" cy="1323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1323975"/>
            <a:ext cx="94297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69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352425"/>
            <a:ext cx="9715500" cy="6153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254881"/>
            <a:ext cx="31242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453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62" y="533400"/>
            <a:ext cx="989647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7026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32564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690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9224"/>
            <a:ext cx="8229600" cy="2562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1449"/>
            <a:ext cx="88582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640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3" y="0"/>
            <a:ext cx="10767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5636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33586" cy="530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3521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63134" cy="682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9109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8" y="133115"/>
            <a:ext cx="8991131" cy="685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73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4036" cy="478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935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9" y="0"/>
            <a:ext cx="9586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75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704850"/>
            <a:ext cx="101727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2014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67279" cy="66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7662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8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2139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97456" cy="684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4089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11348" cy="338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03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852880" cy="680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7853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017770" cy="68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5253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024" y="170981"/>
            <a:ext cx="3190875" cy="400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8" y="845460"/>
            <a:ext cx="98012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74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2" y="0"/>
            <a:ext cx="9544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1247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93" y="184488"/>
            <a:ext cx="11578716" cy="34881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55" y="4065223"/>
            <a:ext cx="6749791" cy="19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347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0" y="0"/>
            <a:ext cx="11792681" cy="36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68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62" y="847725"/>
            <a:ext cx="98964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2516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44075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9552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6" y="0"/>
            <a:ext cx="9839325" cy="4324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6" y="4433887"/>
            <a:ext cx="89249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1168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23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637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7436" cy="66052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4625"/>
            <a:ext cx="93821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213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6" y="0"/>
            <a:ext cx="10918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4369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4" y="0"/>
            <a:ext cx="11412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8902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42230" cy="667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2662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3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6339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5101" cy="35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1615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55420" cy="574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47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1019175"/>
            <a:ext cx="99155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9517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67475" cy="560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2856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"/>
            <a:ext cx="1098779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2405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16246" cy="536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3109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9" y="71438"/>
            <a:ext cx="9999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6100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544393" cy="30882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88217"/>
            <a:ext cx="9850397" cy="37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3559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66" y="114846"/>
            <a:ext cx="10981388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6108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62" y="652462"/>
            <a:ext cx="98202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9556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5" y="0"/>
            <a:ext cx="8412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5815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8" y="200650"/>
            <a:ext cx="11738122" cy="23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995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1662112"/>
            <a:ext cx="97059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15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7" y="0"/>
            <a:ext cx="11857748" cy="3702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2451"/>
            <a:ext cx="11809486" cy="221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21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09" y="0"/>
            <a:ext cx="9806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9730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080" y="0"/>
            <a:ext cx="5758175" cy="6524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931" y="828675"/>
            <a:ext cx="96774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4873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1" y="-1"/>
            <a:ext cx="11458966" cy="670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6208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390" cy="496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762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21630" cy="646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0859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4" y="-1"/>
            <a:ext cx="11922573" cy="46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5894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07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4850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78125" cy="68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253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28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302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0" y="0"/>
            <a:ext cx="12060792" cy="145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3920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38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06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15525" cy="3343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2" y="3267075"/>
            <a:ext cx="83724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2197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1" y="0"/>
            <a:ext cx="11375505" cy="656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1372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08894" cy="13041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" y="1514007"/>
            <a:ext cx="12160382" cy="44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1484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316" y="278957"/>
            <a:ext cx="12289316" cy="45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1627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5" y="0"/>
            <a:ext cx="11341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6231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30" y="0"/>
            <a:ext cx="9871179" cy="19158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3" y="1915871"/>
            <a:ext cx="11154479" cy="495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4369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2519362"/>
            <a:ext cx="97917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1032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74" y="0"/>
            <a:ext cx="9225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1643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30" y="0"/>
            <a:ext cx="6964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8938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323850"/>
            <a:ext cx="97917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5356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9" y="150526"/>
            <a:ext cx="78962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75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874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7803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24012"/>
            <a:ext cx="97536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2831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17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2848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27633" cy="31069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68701"/>
            <a:ext cx="10298243" cy="38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834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19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3002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0" y="0"/>
            <a:ext cx="9820275" cy="1743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3075"/>
            <a:ext cx="96393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0977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1438"/>
            <a:ext cx="10328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9177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22702" cy="1994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3437"/>
            <a:ext cx="8304551" cy="359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7737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07711" cy="68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2988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623685" cy="664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7428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88127" cy="154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28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39350" cy="2895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933700"/>
            <a:ext cx="10020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0698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57613" cy="687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6570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8" y="118125"/>
            <a:ext cx="11847227" cy="655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0492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20"/>
            <a:ext cx="11995750" cy="536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1667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738"/>
            <a:ext cx="11938648" cy="40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2213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9" y="0"/>
            <a:ext cx="9630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8902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58"/>
            <a:ext cx="12110778" cy="31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2352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6" y="169966"/>
            <a:ext cx="9763125" cy="1781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9006"/>
            <a:ext cx="98488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9351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917" y="0"/>
            <a:ext cx="8264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3963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6" y="158957"/>
            <a:ext cx="11390611" cy="2899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8016"/>
            <a:ext cx="11364496" cy="174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3978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80"/>
            <a:ext cx="11317574" cy="647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50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5" y="0"/>
            <a:ext cx="6586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011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002780" cy="67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5426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63" y="0"/>
            <a:ext cx="6324600" cy="361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63" y="547688"/>
            <a:ext cx="5315966" cy="11689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6672"/>
            <a:ext cx="12052092" cy="501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8530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51" y="174026"/>
            <a:ext cx="12105640" cy="462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6778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17180" cy="626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6500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1" y="0"/>
            <a:ext cx="11251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3178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" y="0"/>
            <a:ext cx="11850661" cy="673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8200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728616" cy="38547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09" y="2821568"/>
            <a:ext cx="6354189" cy="403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9551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882859" cy="687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4387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762938" cy="67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4300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702" y="0"/>
            <a:ext cx="12007902" cy="612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91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31"/>
            <a:ext cx="11766685" cy="574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2552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4" y="0"/>
            <a:ext cx="11127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4934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48"/>
            <a:ext cx="12178974" cy="483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807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404"/>
            <a:ext cx="12055987" cy="523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033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6" y="0"/>
            <a:ext cx="10823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7445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92328" cy="476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8623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85985" cy="488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8767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980"/>
            <a:ext cx="11871620" cy="506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1406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573887" cy="530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9972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8954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26" y="0"/>
            <a:ext cx="8699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40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28063" cy="32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7615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847850"/>
            <a:ext cx="98298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0133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614487"/>
            <a:ext cx="98774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8873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30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8712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10" y="0"/>
            <a:ext cx="936307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53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00600" cy="390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50"/>
            <a:ext cx="94011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1383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0"/>
            <a:ext cx="11437569" cy="235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0453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57810" cy="68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1107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60"/>
            <a:ext cx="11902190" cy="661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663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33154" cy="685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2460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849779" cy="50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0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5" y="0"/>
            <a:ext cx="7736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2234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02190" cy="644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6049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0" y="-1"/>
            <a:ext cx="11503483" cy="670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8962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2" y="159816"/>
            <a:ext cx="11317573" cy="57536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13509"/>
            <a:ext cx="11707343" cy="81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2860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79030" cy="675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5719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99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9002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6" y="174259"/>
            <a:ext cx="11228494" cy="159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0828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4" y="104932"/>
            <a:ext cx="695325" cy="4934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89" y="0"/>
            <a:ext cx="11394384" cy="64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371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9" y="-1"/>
            <a:ext cx="11493318" cy="683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015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93" y="0"/>
            <a:ext cx="617876" cy="57462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257" y="510133"/>
            <a:ext cx="314325" cy="171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82" y="510133"/>
            <a:ext cx="76485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6591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5" y="-1"/>
            <a:ext cx="11893836" cy="299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10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7534" cy="68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5689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53500" cy="361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825"/>
            <a:ext cx="96488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147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7" y="67690"/>
            <a:ext cx="10106806" cy="676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3603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8" y="97671"/>
            <a:ext cx="11517990" cy="665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6443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983"/>
            <a:ext cx="11887200" cy="36183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3" y="3895490"/>
            <a:ext cx="9013555" cy="237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500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6491"/>
            <a:ext cx="5978139" cy="10926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86" y="1804206"/>
            <a:ext cx="6818037" cy="6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0242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881062"/>
            <a:ext cx="94107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3882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" y="314325"/>
            <a:ext cx="932497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1990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0" y="1190625"/>
            <a:ext cx="94869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43113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8" y="0"/>
            <a:ext cx="7066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2312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4" y="0"/>
            <a:ext cx="5977350" cy="20686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824" y="0"/>
            <a:ext cx="5853430" cy="562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6" y="0"/>
            <a:ext cx="11980017" cy="307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20325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1" y="0"/>
            <a:ext cx="722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1887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62" y="82681"/>
            <a:ext cx="6515100" cy="2562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62" y="2644906"/>
            <a:ext cx="8654927" cy="40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541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01820"/>
            <a:ext cx="8642766" cy="359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8072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" y="223759"/>
            <a:ext cx="12006689" cy="446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8572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33"/>
            <a:ext cx="11284489" cy="28582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6334"/>
            <a:ext cx="11573896" cy="1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10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228600"/>
            <a:ext cx="931545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5767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71"/>
            <a:ext cx="4657725" cy="323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118"/>
            <a:ext cx="4733925" cy="2571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5" y="1208190"/>
            <a:ext cx="4895850" cy="2200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9" y="3500437"/>
            <a:ext cx="7309829" cy="186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3374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1" y="109849"/>
            <a:ext cx="11782795" cy="64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4498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95701" cy="56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5926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61" y="0"/>
            <a:ext cx="11274634" cy="620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2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928907" cy="616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30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1" y="0"/>
            <a:ext cx="10739048" cy="689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3356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2" y="206349"/>
            <a:ext cx="10752410" cy="183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6853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" y="0"/>
            <a:ext cx="10459855" cy="670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7552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040"/>
            <a:ext cx="11962059" cy="397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6814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0" y="155289"/>
            <a:ext cx="11387633" cy="537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99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681"/>
            <a:ext cx="12004664" cy="549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9874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20"/>
            <a:ext cx="11182662" cy="674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7401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27239" cy="631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9154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567439" cy="19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9489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0" y="131553"/>
            <a:ext cx="11893889" cy="634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723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10"/>
            <a:ext cx="11362544" cy="682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16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8" y="0"/>
            <a:ext cx="926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2543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10350" cy="1162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0" y="1162050"/>
            <a:ext cx="8362241" cy="149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43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48" y="257175"/>
            <a:ext cx="97155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003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220"/>
            <a:ext cx="12022803" cy="4924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23"/>
            <a:ext cx="3438525" cy="5002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75" y="5923301"/>
            <a:ext cx="354330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7356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6" y="294961"/>
            <a:ext cx="11793835" cy="304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655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1" y="67689"/>
            <a:ext cx="10744668" cy="633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4955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43430" cy="36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26823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681"/>
            <a:ext cx="11047751" cy="59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6498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576387"/>
            <a:ext cx="95250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94935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44393" cy="681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0796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7" y="0"/>
            <a:ext cx="9792871" cy="68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11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60" y="0"/>
            <a:ext cx="12255660" cy="48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23630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96256" cy="233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9024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4" y="0"/>
            <a:ext cx="11228960" cy="64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9815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24103" cy="9593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904"/>
            <a:ext cx="12086296" cy="239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18044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0" y="108210"/>
            <a:ext cx="11254334" cy="595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4406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0" y="0"/>
            <a:ext cx="11803330" cy="64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6897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3" y="0"/>
            <a:ext cx="11179070" cy="508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38831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2575"/>
            <a:ext cx="11092721" cy="438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095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527436" cy="668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5150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37102" cy="59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7408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542853" cy="20836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83632"/>
            <a:ext cx="11923719" cy="15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26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23095" cy="692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9402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88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77406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32"/>
            <a:ext cx="10762938" cy="655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85625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57"/>
            <a:ext cx="9953469" cy="28802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1513"/>
            <a:ext cx="12013114" cy="135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25315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09422" cy="551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74348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24182" cy="568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5555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730"/>
            <a:ext cx="12181499" cy="37248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2551"/>
            <a:ext cx="12098421" cy="20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0636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1" y="172777"/>
            <a:ext cx="11400325" cy="481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244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932170" cy="62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8674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57416" cy="56355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2" y="5695950"/>
            <a:ext cx="88868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99598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447800"/>
            <a:ext cx="9525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91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9188971" cy="50627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2771"/>
            <a:ext cx="94202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17790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561975"/>
            <a:ext cx="95059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9307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0" y="1011212"/>
            <a:ext cx="8896350" cy="1447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519362"/>
            <a:ext cx="97345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0540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214312"/>
            <a:ext cx="93535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5020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95192" cy="634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79195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55347" cy="5096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2" y="729209"/>
            <a:ext cx="9920764" cy="189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76478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107711" cy="679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8450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3" y="181521"/>
            <a:ext cx="11879449" cy="563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5822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326"/>
            <a:ext cx="10928923" cy="35337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610912"/>
            <a:ext cx="11262627" cy="324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35399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07318" cy="641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2392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42230" cy="644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94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" y="1824037"/>
            <a:ext cx="100774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1867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70" y="1576387"/>
            <a:ext cx="11168641" cy="232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99388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88485" cy="6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1741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3" y="0"/>
            <a:ext cx="10151620" cy="692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3635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20797" cy="488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93336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22111" cy="580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34476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88"/>
            <a:ext cx="11774394" cy="45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5369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4" y="0"/>
            <a:ext cx="10836406" cy="68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15942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478125" cy="10398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715"/>
            <a:ext cx="9347070" cy="253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30463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598046" cy="681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7174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42426" cy="55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74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62" y="0"/>
            <a:ext cx="7691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0346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24525" cy="866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775"/>
            <a:ext cx="97155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86552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8"/>
            <a:ext cx="11776746" cy="462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3723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99226" cy="326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73643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2" y="0"/>
            <a:ext cx="9429750" cy="4210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2" y="4210049"/>
            <a:ext cx="7964349" cy="15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20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62" y="476250"/>
            <a:ext cx="92106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34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0" y="2295525"/>
            <a:ext cx="94869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84902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043878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3609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618598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177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05" y="0"/>
            <a:ext cx="9648825" cy="1990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" y="2000250"/>
            <a:ext cx="53911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61057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168995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836015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92219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903215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436617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65635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52416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789767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60905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758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85900"/>
            <a:ext cx="9906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11106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556515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944339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187010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05976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86564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96805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95444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3335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900765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343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88" y="0"/>
            <a:ext cx="10455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41294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113090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6531003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0562403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694240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864593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2522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183626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121597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254657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383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318"/>
            <a:ext cx="12142704" cy="500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50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49511" cy="26232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3279"/>
            <a:ext cx="11698380" cy="27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2547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455825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86449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745358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951362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660107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83732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003380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8320066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549328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46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59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86128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515411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182822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409014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956479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2803487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2625288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415873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679092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95219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82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1" y="178710"/>
            <a:ext cx="9934575" cy="4371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48" y="4550685"/>
            <a:ext cx="98298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37832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8031110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5437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18395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90377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15255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349303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382460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824916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6760532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994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6" y="0"/>
            <a:ext cx="8901504" cy="684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70493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025445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510589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160394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18624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3476984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58575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034941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075537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079600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360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21" y="0"/>
            <a:ext cx="9445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9425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50628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35489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65333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187749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589149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737268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93581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258607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383649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882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4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54293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0569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810828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641742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3955122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078682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7275020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5718895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349625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3570835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022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16" y="185737"/>
            <a:ext cx="98393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96380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815113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269519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591288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5345145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864663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396307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203760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1330884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507378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685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3" y="0"/>
            <a:ext cx="7846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34739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293845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61824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181258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827516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199122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781924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227812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0194788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483845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40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127"/>
            <a:ext cx="10807908" cy="660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57518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406017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345774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0511357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80575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880437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056156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406211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026957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288752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003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0" y="145061"/>
            <a:ext cx="12013851" cy="47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8471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08839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761803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998467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073560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322107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497430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367242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260267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255132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183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4" y="0"/>
            <a:ext cx="10286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1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8" y="0"/>
            <a:ext cx="10524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60276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132822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5340394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330671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370135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496977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348390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601051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739031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306486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371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19287"/>
            <a:ext cx="62484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01725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132710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310826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5242116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640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5" y="0"/>
            <a:ext cx="1590675" cy="314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605"/>
            <a:ext cx="10067925" cy="656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92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617" y="0"/>
            <a:ext cx="8582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3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17" y="97671"/>
            <a:ext cx="9429750" cy="542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17" y="960464"/>
            <a:ext cx="97917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405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122702" cy="675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05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78518" cy="681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228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57912" cy="12891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7251"/>
            <a:ext cx="10912839" cy="55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70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957810" cy="678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17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70" y="190812"/>
            <a:ext cx="11253476" cy="59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20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32770" cy="23534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5" y="2473377"/>
            <a:ext cx="10364255" cy="438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43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725" y="222276"/>
            <a:ext cx="12215774" cy="315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91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0" y="0"/>
            <a:ext cx="7741795" cy="669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032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3" y="22720"/>
            <a:ext cx="10110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774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9903"/>
            <a:ext cx="9938479" cy="69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998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97652" cy="686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900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25238" cy="12069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6943"/>
            <a:ext cx="9114020" cy="559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90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3" y="0"/>
            <a:ext cx="11615035" cy="63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235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645"/>
            <a:ext cx="10708211" cy="23447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1228"/>
            <a:ext cx="10708211" cy="412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327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7" y="167781"/>
            <a:ext cx="10734831" cy="592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264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587397" cy="683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35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28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224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037" y="97671"/>
            <a:ext cx="11519552" cy="57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89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76" y="0"/>
            <a:ext cx="7927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280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83056" cy="56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514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70" y="0"/>
            <a:ext cx="10386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76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212643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546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2" y="0"/>
            <a:ext cx="4182256" cy="448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740"/>
            <a:ext cx="9293901" cy="644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274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9" y="-1"/>
            <a:ext cx="11853472" cy="647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47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37"/>
            <a:ext cx="11477756" cy="4045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5163"/>
            <a:ext cx="11705842" cy="85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09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542427" cy="680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208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803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87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27194" cy="28781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1" y="2878111"/>
            <a:ext cx="10254165" cy="281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396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1" y="0"/>
            <a:ext cx="11729445" cy="119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911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0" y="0"/>
            <a:ext cx="8138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160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1" y="0"/>
            <a:ext cx="11482466" cy="67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63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03961" cy="66000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42" y="6600019"/>
            <a:ext cx="7144999" cy="26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028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59404" cy="650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162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2654"/>
            <a:ext cx="12013987" cy="18020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2044752"/>
            <a:ext cx="11311164" cy="257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757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017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917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55" y="71438"/>
            <a:ext cx="11280922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73" y="3568128"/>
            <a:ext cx="51625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175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58" y="0"/>
            <a:ext cx="7869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965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94" y="301521"/>
            <a:ext cx="9353550" cy="3676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52" y="3978171"/>
            <a:ext cx="96583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7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94" y="0"/>
            <a:ext cx="10562913" cy="681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917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"/>
            <a:ext cx="11302584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938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7908" cy="679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922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08547" cy="15739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73967"/>
            <a:ext cx="11408547" cy="521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151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37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495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67299" cy="35004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9" y="3500438"/>
            <a:ext cx="12002600" cy="303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387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4" y="134911"/>
            <a:ext cx="11390252" cy="637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308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617378" cy="690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189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416287" cy="20686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675" y="0"/>
            <a:ext cx="7401491" cy="667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598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22111" cy="683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354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9921"/>
            <a:ext cx="6096000" cy="3828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" y="3708222"/>
            <a:ext cx="7296543" cy="31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10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0</Words>
  <Application>Microsoft Office PowerPoint</Application>
  <PresentationFormat>宽屏</PresentationFormat>
  <Paragraphs>0</Paragraphs>
  <Slides>513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513</vt:i4>
      </vt:variant>
    </vt:vector>
  </HeadingPairs>
  <TitlesOfParts>
    <vt:vector size="51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13</cp:revision>
  <dcterms:created xsi:type="dcterms:W3CDTF">2022-10-16T23:07:31Z</dcterms:created>
  <dcterms:modified xsi:type="dcterms:W3CDTF">2022-10-23T06:11:15Z</dcterms:modified>
</cp:coreProperties>
</file>